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3" name="Shape 53"/>
          <p:cNvGrpSpPr/>
          <p:nvPr/>
        </p:nvGrpSpPr>
        <p:grpSpPr>
          <a:xfrm>
            <a:off y="0" x="-644958"/>
            <a:ext cy="7117070" cx="10458653"/>
            <a:chOff y="0" x="-644958"/>
            <a:chExt cy="7117070" cx="10458653"/>
          </a:xfrm>
        </p:grpSpPr>
        <p:grpSp>
          <p:nvGrpSpPr>
            <p:cNvPr id="54" name="Shape 54"/>
            <p:cNvGrpSpPr/>
            <p:nvPr/>
          </p:nvGrpSpPr>
          <p:grpSpPr>
            <a:xfrm>
              <a:off y="0" x="0"/>
              <a:ext cy="6858000" cx="9144000"/>
              <a:chOff y="0" x="0"/>
              <a:chExt cy="6858000" cx="9144000"/>
            </a:xfrm>
          </p:grpSpPr>
          <p:grpSp>
            <p:nvGrpSpPr>
              <p:cNvPr id="55" name="Shape 55"/>
              <p:cNvGrpSpPr/>
              <p:nvPr/>
            </p:nvGrpSpPr>
            <p:grpSpPr>
              <a:xfrm>
                <a:off y="0" x="0"/>
                <a:ext cy="6858000" cx="2514599"/>
                <a:chOff y="0" x="0"/>
                <a:chExt cy="6858000" cx="2514599"/>
              </a:xfrm>
            </p:grpSpPr>
            <p:sp>
              <p:nvSpPr>
                <p:cNvPr id="56" name="Shape 56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59" name="Shape 59"/>
              <p:cNvGrpSpPr/>
              <p:nvPr/>
            </p:nvGrpSpPr>
            <p:grpSpPr>
              <a:xfrm>
                <a:off y="0" x="422910"/>
                <a:ext cy="6858000" cx="2514599"/>
                <a:chOff y="0" x="0"/>
                <a:chExt cy="6858000" cx="2514599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3" name="Shape 63"/>
              <p:cNvGrpSpPr/>
              <p:nvPr/>
            </p:nvGrpSpPr>
            <p:grpSpPr>
              <a:xfrm rot="10800000">
                <a:off y="0" x="6629400"/>
                <a:ext cy="6858000" cx="2514599"/>
                <a:chOff y="0" x="0"/>
                <a:chExt cy="6858000" cx="2514599"/>
              </a:xfrm>
            </p:grpSpPr>
            <p:sp>
              <p:nvSpPr>
                <p:cNvPr id="64" name="Shape 64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67" name="Shape 67"/>
              <p:cNvSpPr/>
              <p:nvPr/>
            </p:nvSpPr>
            <p:spPr>
              <a:xfrm>
                <a:off y="0" x="3810000"/>
                <a:ext cy="6858000" cx="28194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y="0" x="2895600"/>
                <a:ext cy="6858000" cx="4572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y="0" x="3124200"/>
                <a:ext cy="6858000" cx="762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70" name="Shape 70"/>
            <p:cNvSpPr/>
            <p:nvPr/>
          </p:nvSpPr>
          <p:spPr>
            <a:xfrm>
              <a:off y="5035137" x="-11875"/>
              <a:ext cy="1175654" cx="9143999"/>
            </a:xfrm>
            <a:custGeom>
              <a:pathLst>
                <a:path w="9144000" extrusionOk="0" h="1175655">
                  <a:moveTo>
                    <a:pt y="1116279" x="0"/>
                  </a:moveTo>
                  <a:cubicBezTo>
                    <a:pt y="1145967" x="493815"/>
                    <a:pt y="1175655" x="987631"/>
                    <a:pt y="1163780" x="1674420"/>
                  </a:cubicBezTo>
                  <a:cubicBezTo>
                    <a:pt y="1151905" x="2361209"/>
                    <a:pt y="1138050" x="3204358"/>
                    <a:pt y="1045027" x="4120737"/>
                  </a:cubicBezTo>
                  <a:cubicBezTo>
                    <a:pt y="952004" x="5037116"/>
                    <a:pt y="779811" x="6335486"/>
                    <a:pt y="605640" x="7172696"/>
                  </a:cubicBezTo>
                  <a:cubicBezTo>
                    <a:pt y="431469" x="8009907"/>
                    <a:pt y="154379" x="8866910"/>
                    <a:pt y="0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y="3467594" x="-11875"/>
              <a:ext cy="890649" cx="9143999"/>
            </a:xfrm>
            <a:custGeom>
              <a:pathLst>
                <a:path w="9144000" extrusionOk="0" h="890650">
                  <a:moveTo>
                    <a:pt y="890650" x="0"/>
                  </a:moveTo>
                  <a:cubicBezTo>
                    <a:pt y="751114" x="263236"/>
                    <a:pt y="611579" x="526472"/>
                    <a:pt y="475013" x="1045028"/>
                  </a:cubicBezTo>
                  <a:cubicBezTo>
                    <a:pt y="338447" x="1563584"/>
                    <a:pt y="138545" x="2299855"/>
                    <a:pt y="71252" x="3111335"/>
                  </a:cubicBezTo>
                  <a:cubicBezTo>
                    <a:pt y="3959" x="3922815"/>
                    <a:pt y="0" x="4908467"/>
                    <a:pt y="71252" x="5913911"/>
                  </a:cubicBezTo>
                  <a:cubicBezTo>
                    <a:pt y="142504" x="6919355"/>
                    <a:pt y="427512" x="8595756"/>
                    <a:pt y="498764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y="5640778" x="-23750"/>
              <a:ext cy="1211282" cx="3004456"/>
            </a:xfrm>
            <a:custGeom>
              <a:pathLst>
                <a:path w="3004457" extrusionOk="0" h="1211283">
                  <a:moveTo>
                    <a:pt y="0" x="0"/>
                  </a:moveTo>
                  <a:cubicBezTo>
                    <a:pt y="501732" x="1103415"/>
                    <a:pt y="1003465" x="2206831"/>
                    <a:pt y="1211283" x="3004457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y="5284519" x="-11875"/>
              <a:ext cy="1478477" cx="9143999"/>
            </a:xfrm>
            <a:custGeom>
              <a:pathLst>
                <a:path w="9144000" extrusionOk="0" h="1478478">
                  <a:moveTo>
                    <a:pt y="0" x="0"/>
                  </a:moveTo>
                  <a:cubicBezTo>
                    <a:pt y="99951" x="285997"/>
                    <a:pt y="199902" x="571995"/>
                    <a:pt y="344385" x="1104405"/>
                  </a:cubicBezTo>
                  <a:cubicBezTo>
                    <a:pt y="488868" x="1636815"/>
                    <a:pt y="710541" x="2432462"/>
                    <a:pt y="866899" x="3194462"/>
                  </a:cubicBezTo>
                  <a:cubicBezTo>
                    <a:pt y="1023258" x="3956462"/>
                    <a:pt y="1185554" x="4920343"/>
                    <a:pt y="1282536" x="5676405"/>
                  </a:cubicBezTo>
                  <a:cubicBezTo>
                    <a:pt y="1379518" x="6432467"/>
                    <a:pt y="1419102" x="7247906"/>
                    <a:pt y="1448790" x="7730836"/>
                  </a:cubicBezTo>
                  <a:cubicBezTo>
                    <a:pt y="1478478" x="8213766"/>
                    <a:pt y="1464623" x="8338457"/>
                    <a:pt y="1460665" x="8573984"/>
                  </a:cubicBezTo>
                  <a:cubicBezTo>
                    <a:pt y="1456707" x="8809511"/>
                    <a:pt y="1440873" x="8976755"/>
                    <a:pt y="1425039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y="5132119" x="2137558"/>
              <a:ext cy="1719941" cx="6982690"/>
            </a:xfrm>
            <a:custGeom>
              <a:pathLst>
                <a:path w="6982691" extrusionOk="0" h="1719942">
                  <a:moveTo>
                    <a:pt y="1719942" x="0"/>
                  </a:moveTo>
                  <a:cubicBezTo>
                    <a:pt y="1536864" x="162296"/>
                    <a:pt y="1353787" x="324592"/>
                    <a:pt y="1185553" x="546265"/>
                  </a:cubicBezTo>
                  <a:cubicBezTo>
                    <a:pt y="1017319" x="767938"/>
                    <a:pt y="835231" x="1074718"/>
                    <a:pt y="710540" x="1330037"/>
                  </a:cubicBezTo>
                  <a:cubicBezTo>
                    <a:pt y="585849" x="1585356"/>
                    <a:pt y="530430" x="1741715"/>
                    <a:pt y="437407" x="2078182"/>
                  </a:cubicBezTo>
                  <a:cubicBezTo>
                    <a:pt y="344384" x="2414649"/>
                    <a:pt y="213755" x="3028208"/>
                    <a:pt y="152399" x="3348842"/>
                  </a:cubicBezTo>
                  <a:cubicBezTo>
                    <a:pt y="91043" x="3669476"/>
                    <a:pt y="93022" x="3718957"/>
                    <a:pt y="69272" x="4001985"/>
                  </a:cubicBezTo>
                  <a:cubicBezTo>
                    <a:pt y="45522" x="4285013"/>
                    <a:pt y="19792" x="4732317"/>
                    <a:pt y="9896" x="5047013"/>
                  </a:cubicBezTo>
                  <a:cubicBezTo>
                    <a:pt y="0" x="5361709"/>
                    <a:pt y="9896" x="5890161"/>
                    <a:pt y="9896" x="5890161"/>
                  </a:cubicBezTo>
                  <a:lnTo>
                    <a:pt y="9896" x="6495803"/>
                  </a:lnTo>
                  <a:cubicBezTo>
                    <a:pt y="13854" x="6664037"/>
                    <a:pt y="27708" x="6818416"/>
                    <a:pt y="33646" x="6899564"/>
                  </a:cubicBezTo>
                  <a:cubicBezTo>
                    <a:pt y="39584" x="6980712"/>
                    <a:pt y="37605" x="6953003"/>
                    <a:pt y="45522" x="6982691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y="2859251" x="29961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y="4126078" x="37200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y="1592427" x="372959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y="325603" x="29771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y="5383378" x="44630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799999">
              <a:off y="4201527" x="-382403"/>
              <a:ext cy="1388235" cx="1261498"/>
            </a:xfrm>
            <a:custGeom>
              <a:pathLst>
                <a:path w="1261499" extrusionOk="0" h="1388236">
                  <a:moveTo>
                    <a:pt y="105098" x="0"/>
                  </a:moveTo>
                  <a:lnTo>
                    <a:pt y="0" x="56357"/>
                  </a:lnTo>
                  <a:lnTo>
                    <a:pt y="0" x="865241"/>
                  </a:lnTo>
                  <a:lnTo>
                    <a:pt y="694118" x="1261499"/>
                  </a:lnTo>
                  <a:lnTo>
                    <a:pt y="1388236" x="865241"/>
                  </a:lnTo>
                  <a:lnTo>
                    <a:pt y="1387893" x="744578"/>
                  </a:lnTo>
                  <a:lnTo>
                    <a:pt y="105098" x="0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y="5402428" x="243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y="2849728" x="5294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y="4126076" x="77683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y="5411953" x="15102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y="2859251" x="15293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y="1563852" x="79588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y="4145128" x="680616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y="5421478" x="75491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y="2868778" x="7549116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799999">
              <a:off y="4055629" x="8306521"/>
              <a:ext cy="1388235" cx="1243406"/>
            </a:xfrm>
            <a:custGeom>
              <a:pathLst>
                <a:path w="1243407" extrusionOk="0" h="1388236">
                  <a:moveTo>
                    <a:pt y="694118" x="0"/>
                  </a:moveTo>
                  <a:lnTo>
                    <a:pt y="0" x="396258"/>
                  </a:lnTo>
                  <a:lnTo>
                    <a:pt y="4016" x="474029"/>
                  </a:lnTo>
                  <a:lnTo>
                    <a:pt y="1325983" x="1243407"/>
                  </a:lnTo>
                  <a:lnTo>
                    <a:pt y="1388236" x="1205142"/>
                  </a:lnTo>
                  <a:lnTo>
                    <a:pt y="1388236" x="396258"/>
                  </a:lnTo>
                  <a:lnTo>
                    <a:pt y="694118" x="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799999">
              <a:off y="1511523" x="8306771"/>
              <a:ext cy="1388821" cx="1241870"/>
            </a:xfrm>
            <a:custGeom>
              <a:pathLst>
                <a:path w="1241871" extrusionOk="0" h="1388822">
                  <a:moveTo>
                    <a:pt y="694704" x="0"/>
                  </a:moveTo>
                  <a:lnTo>
                    <a:pt y="586" x="396258"/>
                  </a:lnTo>
                  <a:lnTo>
                    <a:pt y="0" x="482002"/>
                  </a:lnTo>
                  <a:lnTo>
                    <a:pt y="1323912" x="1241871"/>
                  </a:lnTo>
                  <a:lnTo>
                    <a:pt y="1388822" x="1205142"/>
                  </a:lnTo>
                  <a:lnTo>
                    <a:pt y="1388822" x="396258"/>
                  </a:lnTo>
                  <a:lnTo>
                    <a:pt y="694704" x="0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2" name="Shape 92"/>
          <p:cNvSpPr/>
          <p:nvPr/>
        </p:nvSpPr>
        <p:spPr>
          <a:xfrm>
            <a:off y="-21511" x="4561242"/>
            <a:ext cy="6271840" cx="3679116"/>
          </a:xfrm>
          <a:prstGeom prst="rect">
            <a:avLst/>
          </a:prstGeom>
          <a:solidFill>
            <a:srgbClr val="F5F5F5"/>
          </a:solidFill>
          <a:ln w="9525" cap="flat">
            <a:solidFill>
              <a:srgbClr val="74A50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y="-21511" x="4649096"/>
            <a:ext cy="2312889" cx="350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 txBox="1"/>
          <p:nvPr>
            <p:ph type="ctrTitle"/>
          </p:nvPr>
        </p:nvSpPr>
        <p:spPr>
          <a:xfrm>
            <a:off y="2708475" x="4733364"/>
            <a:ext cy="1702160" cx="331335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y="4421080" x="4733364"/>
            <a:ext cy="1260629" cx="33098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360"/>
              </a:spcBef>
              <a:buClr>
                <a:schemeClr val="accent1"/>
              </a:buClr>
              <a:buFont typeface="Questrial"/>
              <a:buNone/>
              <a:defRPr/>
            </a:lvl1pPr>
            <a:lvl2pPr algn="ctr" rtl="0" marR="0" indent="0" marL="457200">
              <a:spcBef>
                <a:spcPts val="440"/>
              </a:spcBef>
              <a:buClr>
                <a:schemeClr val="accent1"/>
              </a:buClr>
              <a:buFont typeface="Questrial"/>
              <a:buNone/>
              <a:defRPr/>
            </a:lvl2pPr>
            <a:lvl3pPr algn="ctr" rtl="0" marR="0" indent="0" marL="914400">
              <a:spcBef>
                <a:spcPts val="400"/>
              </a:spcBef>
              <a:buClr>
                <a:schemeClr val="accent1"/>
              </a:buClr>
              <a:buFont typeface="Questrial"/>
              <a:buNone/>
              <a:defRPr/>
            </a:lvl3pPr>
            <a:lvl4pPr algn="ctr" rtl="0" marR="0" indent="0" marL="1371600">
              <a:spcBef>
                <a:spcPts val="360"/>
              </a:spcBef>
              <a:buClr>
                <a:schemeClr val="accent1"/>
              </a:buClr>
              <a:buFont typeface="Questrial"/>
              <a:buNone/>
              <a:defRPr/>
            </a:lvl4pPr>
            <a:lvl5pPr algn="ctr" rtl="0" marR="0" indent="0" marL="1828800">
              <a:spcBef>
                <a:spcPts val="320"/>
              </a:spcBef>
              <a:buClr>
                <a:schemeClr val="accent1"/>
              </a:buClr>
              <a:buFont typeface="Questrial"/>
              <a:buNone/>
              <a:defRPr/>
            </a:lvl5pPr>
            <a:lvl6pPr algn="ctr" rtl="0" marR="0" indent="0" marL="2286000">
              <a:spcBef>
                <a:spcPts val="280"/>
              </a:spcBef>
              <a:buClr>
                <a:schemeClr val="accent1"/>
              </a:buClr>
              <a:buFont typeface="Questrial"/>
              <a:buNone/>
              <a:defRPr/>
            </a:lvl6pPr>
            <a:lvl7pPr algn="ctr" rtl="0" marR="0" indent="0" marL="2743200">
              <a:spcBef>
                <a:spcPts val="280"/>
              </a:spcBef>
              <a:buClr>
                <a:schemeClr val="accent1"/>
              </a:buClr>
              <a:buFont typeface="Questrial"/>
              <a:buNone/>
              <a:defRPr/>
            </a:lvl7pPr>
            <a:lvl8pPr algn="ctr" rtl="0" marR="0" indent="0" marL="3200400">
              <a:spcBef>
                <a:spcPts val="280"/>
              </a:spcBef>
              <a:buClr>
                <a:schemeClr val="accent1"/>
              </a:buClr>
              <a:buFont typeface="Questrial"/>
              <a:buNone/>
              <a:defRPr/>
            </a:lvl8pPr>
            <a:lvl9pPr algn="ctr" rtl="0" marR="0" indent="0" marL="3657600">
              <a:spcBef>
                <a:spcPts val="280"/>
              </a:spcBef>
              <a:buClr>
                <a:schemeClr val="accent1"/>
              </a:buClr>
              <a:buFont typeface="Questrial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y="1516828" x="4738744"/>
            <a:ext cy="75098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/>
          <p:nvPr/>
        </p:nvSpPr>
        <p:spPr>
          <a:xfrm>
            <a:off y="6088283" x="4650889"/>
            <a:ext cy="81740" cx="350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y="5719966" x="5303519"/>
            <a:ext cy="365125" cx="28315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y="5719966" x="4649096"/>
            <a:ext cy="365125" cx="64366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/>
          <p:nvPr/>
        </p:nvSpPr>
        <p:spPr>
          <a:xfrm>
            <a:off y="6088283" x="4650889"/>
            <a:ext cy="81740" cx="350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 rot="5400000">
            <a:off y="689481" x="2677662"/>
            <a:ext cy="6777317" cx="350897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algn="l" rtl="0" indent="-178308" marL="64008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algn="l" rtl="0" indent="-132080" marL="91440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algn="l" rtl="0" indent="-148844" marL="1124712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algn="l" rtl="0" indent="-156464" marL="132588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algn="l" rtl="0" indent="-167639" marL="1517904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algn="l" rtl="0" indent="-165608" marL="1719072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algn="l" rtl="0" indent="-163575" marL="192024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algn="l" rtl="0" indent="-161543" marL="2121408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 rot="5400000">
            <a:off y="2678092" x="4981454"/>
            <a:ext cy="1484453" cx="47803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 rot="5400000">
            <a:off y="708466" x="1374975"/>
            <a:ext cy="5423704" cx="47803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algn="l" rtl="0" indent="-178308" marL="64008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algn="l" rtl="0" indent="-132080" marL="91440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algn="l" rtl="0" indent="-148844" marL="1124712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algn="l" rtl="0" indent="-156464" marL="132588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algn="l" rtl="0" indent="-167639" marL="1517904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algn="l" rtl="0" indent="-165608" marL="1719072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algn="l" rtl="0" indent="-163575" marL="192024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algn="l" rtl="0" indent="-161543" marL="2121408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247" name="Shape 247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8" name="Shape 248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algn="l" rtl="0" indent="-178308" marL="64008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algn="l" rtl="0" indent="-132080" marL="91440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algn="l" rtl="0" indent="-148844" marL="1124712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algn="l" rtl="0" indent="-156464" marL="132588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algn="l" rtl="0" indent="-167639" marL="1517904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algn="l" rtl="0" indent="-165608" marL="1719072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algn="l" rtl="0" indent="-163575" marL="192024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algn="l" rtl="0" indent="-161543" marL="2121408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900828" x="1258645"/>
            <a:ext cy="1362075" cx="66374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267200" x="1258645"/>
            <a:ext cy="1520413" cx="663746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2313432" x="1042416"/>
            <a:ext cy="3493007" cx="34198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algn="l" rtl="0" indent="-178308" marL="64008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algn="l" rtl="0" indent="-132080" marL="91440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algn="l" rtl="0" indent="-148844" marL="1124712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algn="l" rtl="0" indent="-156464" marL="132588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algn="l" rtl="0" indent="-167639" marL="1517904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algn="l" rtl="0" indent="-165608" marL="1719072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algn="l" rtl="0" indent="-163575" marL="192024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algn="l" rtl="0" indent="-161543" marL="2121408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y="2313431" x="4645151"/>
            <a:ext cy="3493007" cx="34198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algn="l" rtl="0" indent="-178308" marL="64008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algn="l" rtl="0" indent="-132080" marL="91440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algn="l" rtl="0" indent="-148844" marL="1124712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algn="l" rtl="0" indent="-156464" marL="132588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algn="l" rtl="0" indent="-167639" marL="1517904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algn="l" rtl="0" indent="-165608" marL="1719072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algn="l" rtl="0" indent="-163575" marL="192024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algn="l" rtl="0" indent="-161543" marL="2121408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2316008" x="1412111"/>
            <a:ext cy="639762" cx="30571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y="2974693" x="1041720"/>
            <a:ext cy="2835796" cx="34198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y="2316009" x="5011837"/>
            <a:ext cy="639762" cx="30557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y="2974693" x="4645151"/>
            <a:ext cy="2835796" cx="34198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39" name="Shape 139"/>
          <p:cNvGrpSpPr/>
          <p:nvPr/>
        </p:nvGrpSpPr>
        <p:grpSpPr>
          <a:xfrm>
            <a:off y="0" x="-644958"/>
            <a:ext cy="7117070" cx="10458653"/>
            <a:chOff y="0" x="-644958"/>
            <a:chExt cy="7117070" cx="10458653"/>
          </a:xfrm>
        </p:grpSpPr>
        <p:grpSp>
          <p:nvGrpSpPr>
            <p:cNvPr id="140" name="Shape 140"/>
            <p:cNvGrpSpPr/>
            <p:nvPr/>
          </p:nvGrpSpPr>
          <p:grpSpPr>
            <a:xfrm>
              <a:off y="0" x="0"/>
              <a:ext cy="6858000" cx="9144000"/>
              <a:chOff y="0" x="0"/>
              <a:chExt cy="6858000" cx="9144000"/>
            </a:xfrm>
          </p:grpSpPr>
          <p:grpSp>
            <p:nvGrpSpPr>
              <p:cNvPr id="141" name="Shape 141"/>
              <p:cNvGrpSpPr/>
              <p:nvPr/>
            </p:nvGrpSpPr>
            <p:grpSpPr>
              <a:xfrm>
                <a:off y="0" x="0"/>
                <a:ext cy="6858000" cx="2514599"/>
                <a:chOff y="0" x="0"/>
                <a:chExt cy="6858000" cx="2514599"/>
              </a:xfrm>
            </p:grpSpPr>
            <p:sp>
              <p:nvSpPr>
                <p:cNvPr id="142" name="Shape 142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5" name="Shape 145"/>
              <p:cNvGrpSpPr/>
              <p:nvPr/>
            </p:nvGrpSpPr>
            <p:grpSpPr>
              <a:xfrm>
                <a:off y="0" x="422910"/>
                <a:ext cy="6858000" cx="2514599"/>
                <a:chOff y="0" x="0"/>
                <a:chExt cy="6858000" cx="2514599"/>
              </a:xfrm>
            </p:grpSpPr>
            <p:sp>
              <p:nvSpPr>
                <p:cNvPr id="146" name="Shape 146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9" name="Shape 149"/>
              <p:cNvGrpSpPr/>
              <p:nvPr/>
            </p:nvGrpSpPr>
            <p:grpSpPr>
              <a:xfrm rot="10800000">
                <a:off y="0" x="6629400"/>
                <a:ext cy="6858000" cx="2514599"/>
                <a:chOff y="0" x="0"/>
                <a:chExt cy="6858000" cx="2514599"/>
              </a:xfrm>
            </p:grpSpPr>
            <p:sp>
              <p:nvSpPr>
                <p:cNvPr id="150" name="Shape 150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53" name="Shape 153"/>
              <p:cNvSpPr/>
              <p:nvPr/>
            </p:nvSpPr>
            <p:spPr>
              <a:xfrm>
                <a:off y="0" x="3810000"/>
                <a:ext cy="6858000" cx="28194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y="0" x="2895600"/>
                <a:ext cy="6858000" cx="4572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y="0" x="3124200"/>
                <a:ext cy="6858000" cx="762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y="5035137" x="-11875"/>
              <a:ext cy="1175654" cx="9143999"/>
            </a:xfrm>
            <a:custGeom>
              <a:pathLst>
                <a:path w="9144000" extrusionOk="0" h="1175655">
                  <a:moveTo>
                    <a:pt y="1116279" x="0"/>
                  </a:moveTo>
                  <a:cubicBezTo>
                    <a:pt y="1145967" x="493815"/>
                    <a:pt y="1175655" x="987631"/>
                    <a:pt y="1163780" x="1674420"/>
                  </a:cubicBezTo>
                  <a:cubicBezTo>
                    <a:pt y="1151905" x="2361209"/>
                    <a:pt y="1138050" x="3204358"/>
                    <a:pt y="1045027" x="4120737"/>
                  </a:cubicBezTo>
                  <a:cubicBezTo>
                    <a:pt y="952004" x="5037116"/>
                    <a:pt y="779811" x="6335486"/>
                    <a:pt y="605640" x="7172696"/>
                  </a:cubicBezTo>
                  <a:cubicBezTo>
                    <a:pt y="431469" x="8009907"/>
                    <a:pt y="154379" x="8866910"/>
                    <a:pt y="0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y="3467594" x="-11875"/>
              <a:ext cy="890649" cx="9143999"/>
            </a:xfrm>
            <a:custGeom>
              <a:pathLst>
                <a:path w="9144000" extrusionOk="0" h="890650">
                  <a:moveTo>
                    <a:pt y="890650" x="0"/>
                  </a:moveTo>
                  <a:cubicBezTo>
                    <a:pt y="751114" x="263236"/>
                    <a:pt y="611579" x="526472"/>
                    <a:pt y="475013" x="1045028"/>
                  </a:cubicBezTo>
                  <a:cubicBezTo>
                    <a:pt y="338447" x="1563584"/>
                    <a:pt y="138545" x="2299855"/>
                    <a:pt y="71252" x="3111335"/>
                  </a:cubicBezTo>
                  <a:cubicBezTo>
                    <a:pt y="3959" x="3922815"/>
                    <a:pt y="0" x="4908467"/>
                    <a:pt y="71252" x="5913911"/>
                  </a:cubicBezTo>
                  <a:cubicBezTo>
                    <a:pt y="142504" x="6919355"/>
                    <a:pt y="427512" x="8595756"/>
                    <a:pt y="498764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y="5640778" x="-23750"/>
              <a:ext cy="1211282" cx="3004456"/>
            </a:xfrm>
            <a:custGeom>
              <a:pathLst>
                <a:path w="3004457" extrusionOk="0" h="1211283">
                  <a:moveTo>
                    <a:pt y="0" x="0"/>
                  </a:moveTo>
                  <a:cubicBezTo>
                    <a:pt y="501732" x="1103415"/>
                    <a:pt y="1003465" x="2206831"/>
                    <a:pt y="1211283" x="3004457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y="5284519" x="-11875"/>
              <a:ext cy="1478477" cx="9143999"/>
            </a:xfrm>
            <a:custGeom>
              <a:pathLst>
                <a:path w="9144000" extrusionOk="0" h="1478478">
                  <a:moveTo>
                    <a:pt y="0" x="0"/>
                  </a:moveTo>
                  <a:cubicBezTo>
                    <a:pt y="99951" x="285997"/>
                    <a:pt y="199902" x="571995"/>
                    <a:pt y="344385" x="1104405"/>
                  </a:cubicBezTo>
                  <a:cubicBezTo>
                    <a:pt y="488868" x="1636815"/>
                    <a:pt y="710541" x="2432462"/>
                    <a:pt y="866899" x="3194462"/>
                  </a:cubicBezTo>
                  <a:cubicBezTo>
                    <a:pt y="1023258" x="3956462"/>
                    <a:pt y="1185554" x="4920343"/>
                    <a:pt y="1282536" x="5676405"/>
                  </a:cubicBezTo>
                  <a:cubicBezTo>
                    <a:pt y="1379518" x="6432467"/>
                    <a:pt y="1419102" x="7247906"/>
                    <a:pt y="1448790" x="7730836"/>
                  </a:cubicBezTo>
                  <a:cubicBezTo>
                    <a:pt y="1478478" x="8213766"/>
                    <a:pt y="1464623" x="8338457"/>
                    <a:pt y="1460665" x="8573984"/>
                  </a:cubicBezTo>
                  <a:cubicBezTo>
                    <a:pt y="1456707" x="8809511"/>
                    <a:pt y="1440873" x="8976755"/>
                    <a:pt y="1425039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y="5132119" x="2137558"/>
              <a:ext cy="1719941" cx="6982690"/>
            </a:xfrm>
            <a:custGeom>
              <a:pathLst>
                <a:path w="6982691" extrusionOk="0" h="1719942">
                  <a:moveTo>
                    <a:pt y="1719942" x="0"/>
                  </a:moveTo>
                  <a:cubicBezTo>
                    <a:pt y="1536864" x="162296"/>
                    <a:pt y="1353787" x="324592"/>
                    <a:pt y="1185553" x="546265"/>
                  </a:cubicBezTo>
                  <a:cubicBezTo>
                    <a:pt y="1017319" x="767938"/>
                    <a:pt y="835231" x="1074718"/>
                    <a:pt y="710540" x="1330037"/>
                  </a:cubicBezTo>
                  <a:cubicBezTo>
                    <a:pt y="585849" x="1585356"/>
                    <a:pt y="530430" x="1741715"/>
                    <a:pt y="437407" x="2078182"/>
                  </a:cubicBezTo>
                  <a:cubicBezTo>
                    <a:pt y="344384" x="2414649"/>
                    <a:pt y="213755" x="3028208"/>
                    <a:pt y="152399" x="3348842"/>
                  </a:cubicBezTo>
                  <a:cubicBezTo>
                    <a:pt y="91043" x="3669476"/>
                    <a:pt y="93022" x="3718957"/>
                    <a:pt y="69272" x="4001985"/>
                  </a:cubicBezTo>
                  <a:cubicBezTo>
                    <a:pt y="45522" x="4285013"/>
                    <a:pt y="19792" x="4732317"/>
                    <a:pt y="9896" x="5047013"/>
                  </a:cubicBezTo>
                  <a:cubicBezTo>
                    <a:pt y="0" x="5361709"/>
                    <a:pt y="9896" x="5890161"/>
                    <a:pt y="9896" x="5890161"/>
                  </a:cubicBezTo>
                  <a:lnTo>
                    <a:pt y="9896" x="6495803"/>
                  </a:lnTo>
                  <a:cubicBezTo>
                    <a:pt y="13854" x="6664037"/>
                    <a:pt y="27708" x="6818416"/>
                    <a:pt y="33646" x="6899564"/>
                  </a:cubicBezTo>
                  <a:cubicBezTo>
                    <a:pt y="39584" x="6980712"/>
                    <a:pt y="37605" x="6953003"/>
                    <a:pt y="45522" x="6982691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1800000">
              <a:off y="2859251" x="29961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y="4126078" x="37200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1800000">
              <a:off y="1592427" x="372959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y="325603" x="29771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y="5383378" x="44630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799999">
              <a:off y="4201527" x="-382403"/>
              <a:ext cy="1388235" cx="1261498"/>
            </a:xfrm>
            <a:custGeom>
              <a:pathLst>
                <a:path w="1261499" extrusionOk="0" h="1388236">
                  <a:moveTo>
                    <a:pt y="105098" x="0"/>
                  </a:moveTo>
                  <a:lnTo>
                    <a:pt y="0" x="56357"/>
                  </a:lnTo>
                  <a:lnTo>
                    <a:pt y="0" x="865241"/>
                  </a:lnTo>
                  <a:lnTo>
                    <a:pt y="694118" x="1261499"/>
                  </a:lnTo>
                  <a:lnTo>
                    <a:pt y="1388236" x="865241"/>
                  </a:lnTo>
                  <a:lnTo>
                    <a:pt y="1387893" x="744578"/>
                  </a:lnTo>
                  <a:lnTo>
                    <a:pt y="105098" x="0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y="5402428" x="243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y="2849728" x="5294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y="4126076" x="77683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y="5411953" x="15102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y="2859251" x="15293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y="1563852" x="79588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y="4145128" x="680616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y="5421478" x="75491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y="2868778" x="7549116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799999">
              <a:off y="4055629" x="8306521"/>
              <a:ext cy="1388235" cx="1243406"/>
            </a:xfrm>
            <a:custGeom>
              <a:pathLst>
                <a:path w="1243407" extrusionOk="0" h="1388236">
                  <a:moveTo>
                    <a:pt y="694118" x="0"/>
                  </a:moveTo>
                  <a:lnTo>
                    <a:pt y="0" x="396258"/>
                  </a:lnTo>
                  <a:lnTo>
                    <a:pt y="4016" x="474029"/>
                  </a:lnTo>
                  <a:lnTo>
                    <a:pt y="1325983" x="1243407"/>
                  </a:lnTo>
                  <a:lnTo>
                    <a:pt y="1388236" x="1205142"/>
                  </a:lnTo>
                  <a:lnTo>
                    <a:pt y="1388236" x="396258"/>
                  </a:lnTo>
                  <a:lnTo>
                    <a:pt y="694118" x="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799999">
              <a:off y="1511523" x="8306771"/>
              <a:ext cy="1388821" cx="1241870"/>
            </a:xfrm>
            <a:custGeom>
              <a:pathLst>
                <a:path w="1241871" extrusionOk="0" h="1388822">
                  <a:moveTo>
                    <a:pt y="694704" x="0"/>
                  </a:moveTo>
                  <a:lnTo>
                    <a:pt y="586" x="396258"/>
                  </a:lnTo>
                  <a:lnTo>
                    <a:pt y="0" x="482002"/>
                  </a:lnTo>
                  <a:lnTo>
                    <a:pt y="1323912" x="1241871"/>
                  </a:lnTo>
                  <a:lnTo>
                    <a:pt y="1388822" x="1205142"/>
                  </a:lnTo>
                  <a:lnTo>
                    <a:pt y="1388822" x="396258"/>
                  </a:lnTo>
                  <a:lnTo>
                    <a:pt y="694704" x="0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78" name="Shape 178"/>
          <p:cNvSpPr/>
          <p:nvPr/>
        </p:nvSpPr>
        <p:spPr>
          <a:xfrm>
            <a:off y="-21511" x="4561242"/>
            <a:ext cy="6271840" cx="3679116"/>
          </a:xfrm>
          <a:prstGeom prst="rect">
            <a:avLst/>
          </a:prstGeom>
          <a:solidFill>
            <a:srgbClr val="F5F5F5"/>
          </a:solidFill>
          <a:ln w="9525" cap="flat">
            <a:solidFill>
              <a:srgbClr val="74A50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y="-21510" x="4649096"/>
            <a:ext cy="623938" cx="350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2" name="Shape 182"/>
          <p:cNvSpPr/>
          <p:nvPr/>
        </p:nvSpPr>
        <p:spPr>
          <a:xfrm>
            <a:off y="601883" x="905570"/>
            <a:ext cy="5648445" cx="3562257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856526" x="1145894"/>
            <a:ext cy="5150733" cx="30904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/>
          <p:nvPr/>
        </p:nvSpPr>
        <p:spPr>
          <a:xfrm>
            <a:off y="6088283" x="4650889"/>
            <a:ext cy="81740" cx="350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y="5724835" x="4641448"/>
            <a:ext cy="365125" cx="34936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6" name="Shape 186"/>
          <p:cNvSpPr txBox="1"/>
          <p:nvPr>
            <p:ph type="title"/>
          </p:nvPr>
        </p:nvSpPr>
        <p:spPr>
          <a:xfrm>
            <a:off y="2657433" x="4739832"/>
            <a:ext cy="1463152" cx="330457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y="4136994" x="4736592"/>
            <a:ext cy="1517903" cx="32987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89" name="Shape 189"/>
          <p:cNvGrpSpPr/>
          <p:nvPr/>
        </p:nvGrpSpPr>
        <p:grpSpPr>
          <a:xfrm>
            <a:off y="0" x="-644958"/>
            <a:ext cy="7117070" cx="10458653"/>
            <a:chOff y="0" x="-644958"/>
            <a:chExt cy="7117070" cx="10458653"/>
          </a:xfrm>
        </p:grpSpPr>
        <p:grpSp>
          <p:nvGrpSpPr>
            <p:cNvPr id="190" name="Shape 190"/>
            <p:cNvGrpSpPr/>
            <p:nvPr/>
          </p:nvGrpSpPr>
          <p:grpSpPr>
            <a:xfrm>
              <a:off y="0" x="0"/>
              <a:ext cy="6858000" cx="9144000"/>
              <a:chOff y="0" x="0"/>
              <a:chExt cy="6858000" cx="9144000"/>
            </a:xfrm>
          </p:grpSpPr>
          <p:grpSp>
            <p:nvGrpSpPr>
              <p:cNvPr id="191" name="Shape 191"/>
              <p:cNvGrpSpPr/>
              <p:nvPr/>
            </p:nvGrpSpPr>
            <p:grpSpPr>
              <a:xfrm>
                <a:off y="0" x="0"/>
                <a:ext cy="6858000" cx="2514599"/>
                <a:chOff y="0" x="0"/>
                <a:chExt cy="6858000" cx="2514599"/>
              </a:xfrm>
            </p:grpSpPr>
            <p:sp>
              <p:nvSpPr>
                <p:cNvPr id="192" name="Shape 192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5" name="Shape 195"/>
              <p:cNvGrpSpPr/>
              <p:nvPr/>
            </p:nvGrpSpPr>
            <p:grpSpPr>
              <a:xfrm>
                <a:off y="0" x="422910"/>
                <a:ext cy="6858000" cx="2514599"/>
                <a:chOff y="0" x="0"/>
                <a:chExt cy="6858000" cx="2514599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9" name="Shape 199"/>
              <p:cNvGrpSpPr/>
              <p:nvPr/>
            </p:nvGrpSpPr>
            <p:grpSpPr>
              <a:xfrm rot="10800000">
                <a:off y="0" x="6629400"/>
                <a:ext cy="6858000" cx="2514599"/>
                <a:chOff y="0" x="0"/>
                <a:chExt cy="6858000" cx="2514599"/>
              </a:xfrm>
            </p:grpSpPr>
            <p:sp>
              <p:nvSpPr>
                <p:cNvPr id="200" name="Shape 200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3" name="Shape 203"/>
              <p:cNvSpPr/>
              <p:nvPr/>
            </p:nvSpPr>
            <p:spPr>
              <a:xfrm>
                <a:off y="0" x="3810000"/>
                <a:ext cy="6858000" cx="28194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y="0" x="2895600"/>
                <a:ext cy="6858000" cx="4572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y="0" x="3124200"/>
                <a:ext cy="6858000" cx="762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y="5035137" x="-11875"/>
              <a:ext cy="1175654" cx="9143999"/>
            </a:xfrm>
            <a:custGeom>
              <a:pathLst>
                <a:path w="9144000" extrusionOk="0" h="1175655">
                  <a:moveTo>
                    <a:pt y="1116279" x="0"/>
                  </a:moveTo>
                  <a:cubicBezTo>
                    <a:pt y="1145967" x="493815"/>
                    <a:pt y="1175655" x="987631"/>
                    <a:pt y="1163780" x="1674420"/>
                  </a:cubicBezTo>
                  <a:cubicBezTo>
                    <a:pt y="1151905" x="2361209"/>
                    <a:pt y="1138050" x="3204358"/>
                    <a:pt y="1045027" x="4120737"/>
                  </a:cubicBezTo>
                  <a:cubicBezTo>
                    <a:pt y="952004" x="5037116"/>
                    <a:pt y="779811" x="6335486"/>
                    <a:pt y="605640" x="7172696"/>
                  </a:cubicBezTo>
                  <a:cubicBezTo>
                    <a:pt y="431469" x="8009907"/>
                    <a:pt y="154379" x="8866910"/>
                    <a:pt y="0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y="3467594" x="-11875"/>
              <a:ext cy="890649" cx="9143999"/>
            </a:xfrm>
            <a:custGeom>
              <a:pathLst>
                <a:path w="9144000" extrusionOk="0" h="890650">
                  <a:moveTo>
                    <a:pt y="890650" x="0"/>
                  </a:moveTo>
                  <a:cubicBezTo>
                    <a:pt y="751114" x="263236"/>
                    <a:pt y="611579" x="526472"/>
                    <a:pt y="475013" x="1045028"/>
                  </a:cubicBezTo>
                  <a:cubicBezTo>
                    <a:pt y="338447" x="1563584"/>
                    <a:pt y="138545" x="2299855"/>
                    <a:pt y="71252" x="3111335"/>
                  </a:cubicBezTo>
                  <a:cubicBezTo>
                    <a:pt y="3959" x="3922815"/>
                    <a:pt y="0" x="4908467"/>
                    <a:pt y="71252" x="5913911"/>
                  </a:cubicBezTo>
                  <a:cubicBezTo>
                    <a:pt y="142504" x="6919355"/>
                    <a:pt y="427512" x="8595756"/>
                    <a:pt y="498764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y="5640778" x="-23750"/>
              <a:ext cy="1211282" cx="3004456"/>
            </a:xfrm>
            <a:custGeom>
              <a:pathLst>
                <a:path w="3004457" extrusionOk="0" h="1211283">
                  <a:moveTo>
                    <a:pt y="0" x="0"/>
                  </a:moveTo>
                  <a:cubicBezTo>
                    <a:pt y="501732" x="1103415"/>
                    <a:pt y="1003465" x="2206831"/>
                    <a:pt y="1211283" x="3004457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y="5284519" x="-11875"/>
              <a:ext cy="1478477" cx="9143999"/>
            </a:xfrm>
            <a:custGeom>
              <a:pathLst>
                <a:path w="9144000" extrusionOk="0" h="1478478">
                  <a:moveTo>
                    <a:pt y="0" x="0"/>
                  </a:moveTo>
                  <a:cubicBezTo>
                    <a:pt y="99951" x="285997"/>
                    <a:pt y="199902" x="571995"/>
                    <a:pt y="344385" x="1104405"/>
                  </a:cubicBezTo>
                  <a:cubicBezTo>
                    <a:pt y="488868" x="1636815"/>
                    <a:pt y="710541" x="2432462"/>
                    <a:pt y="866899" x="3194462"/>
                  </a:cubicBezTo>
                  <a:cubicBezTo>
                    <a:pt y="1023258" x="3956462"/>
                    <a:pt y="1185554" x="4920343"/>
                    <a:pt y="1282536" x="5676405"/>
                  </a:cubicBezTo>
                  <a:cubicBezTo>
                    <a:pt y="1379518" x="6432467"/>
                    <a:pt y="1419102" x="7247906"/>
                    <a:pt y="1448790" x="7730836"/>
                  </a:cubicBezTo>
                  <a:cubicBezTo>
                    <a:pt y="1478478" x="8213766"/>
                    <a:pt y="1464623" x="8338457"/>
                    <a:pt y="1460665" x="8573984"/>
                  </a:cubicBezTo>
                  <a:cubicBezTo>
                    <a:pt y="1456707" x="8809511"/>
                    <a:pt y="1440873" x="8976755"/>
                    <a:pt y="1425039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y="5132119" x="2137558"/>
              <a:ext cy="1719941" cx="6982690"/>
            </a:xfrm>
            <a:custGeom>
              <a:pathLst>
                <a:path w="6982691" extrusionOk="0" h="1719942">
                  <a:moveTo>
                    <a:pt y="1719942" x="0"/>
                  </a:moveTo>
                  <a:cubicBezTo>
                    <a:pt y="1536864" x="162296"/>
                    <a:pt y="1353787" x="324592"/>
                    <a:pt y="1185553" x="546265"/>
                  </a:cubicBezTo>
                  <a:cubicBezTo>
                    <a:pt y="1017319" x="767938"/>
                    <a:pt y="835231" x="1074718"/>
                    <a:pt y="710540" x="1330037"/>
                  </a:cubicBezTo>
                  <a:cubicBezTo>
                    <a:pt y="585849" x="1585356"/>
                    <a:pt y="530430" x="1741715"/>
                    <a:pt y="437407" x="2078182"/>
                  </a:cubicBezTo>
                  <a:cubicBezTo>
                    <a:pt y="344384" x="2414649"/>
                    <a:pt y="213755" x="3028208"/>
                    <a:pt y="152399" x="3348842"/>
                  </a:cubicBezTo>
                  <a:cubicBezTo>
                    <a:pt y="91043" x="3669476"/>
                    <a:pt y="93022" x="3718957"/>
                    <a:pt y="69272" x="4001985"/>
                  </a:cubicBezTo>
                  <a:cubicBezTo>
                    <a:pt y="45522" x="4285013"/>
                    <a:pt y="19792" x="4732317"/>
                    <a:pt y="9896" x="5047013"/>
                  </a:cubicBezTo>
                  <a:cubicBezTo>
                    <a:pt y="0" x="5361709"/>
                    <a:pt y="9896" x="5890161"/>
                    <a:pt y="9896" x="5890161"/>
                  </a:cubicBezTo>
                  <a:lnTo>
                    <a:pt y="9896" x="6495803"/>
                  </a:lnTo>
                  <a:cubicBezTo>
                    <a:pt y="13854" x="6664037"/>
                    <a:pt y="27708" x="6818416"/>
                    <a:pt y="33646" x="6899564"/>
                  </a:cubicBezTo>
                  <a:cubicBezTo>
                    <a:pt y="39584" x="6980712"/>
                    <a:pt y="37605" x="6953003"/>
                    <a:pt y="45522" x="6982691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1800000">
              <a:off y="2859251" x="29961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y="4126078" x="37200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800000">
              <a:off y="1592427" x="372959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y="325603" x="29771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y="5383378" x="44630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799999">
              <a:off y="4201527" x="-382403"/>
              <a:ext cy="1388235" cx="1261498"/>
            </a:xfrm>
            <a:custGeom>
              <a:pathLst>
                <a:path w="1261499" extrusionOk="0" h="1388236">
                  <a:moveTo>
                    <a:pt y="105098" x="0"/>
                  </a:moveTo>
                  <a:lnTo>
                    <a:pt y="0" x="56357"/>
                  </a:lnTo>
                  <a:lnTo>
                    <a:pt y="0" x="865241"/>
                  </a:lnTo>
                  <a:lnTo>
                    <a:pt y="694118" x="1261499"/>
                  </a:lnTo>
                  <a:lnTo>
                    <a:pt y="1388236" x="865241"/>
                  </a:lnTo>
                  <a:lnTo>
                    <a:pt y="1387893" x="744578"/>
                  </a:lnTo>
                  <a:lnTo>
                    <a:pt y="105098" x="0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y="5402428" x="243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y="2849728" x="5294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y="4126076" x="77683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y="5411953" x="15102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y="2859251" x="15293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y="1563852" x="79588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y="4145128" x="680616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y="5421478" x="75491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y="2868778" x="7549116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799999">
              <a:off y="4055629" x="8306521"/>
              <a:ext cy="1388235" cx="1243406"/>
            </a:xfrm>
            <a:custGeom>
              <a:pathLst>
                <a:path w="1243407" extrusionOk="0" h="1388236">
                  <a:moveTo>
                    <a:pt y="694118" x="0"/>
                  </a:moveTo>
                  <a:lnTo>
                    <a:pt y="0" x="396258"/>
                  </a:lnTo>
                  <a:lnTo>
                    <a:pt y="4016" x="474029"/>
                  </a:lnTo>
                  <a:lnTo>
                    <a:pt y="1325983" x="1243407"/>
                  </a:lnTo>
                  <a:lnTo>
                    <a:pt y="1388236" x="1205142"/>
                  </a:lnTo>
                  <a:lnTo>
                    <a:pt y="1388236" x="396258"/>
                  </a:lnTo>
                  <a:lnTo>
                    <a:pt y="694118" x="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799999">
              <a:off y="1511523" x="8306771"/>
              <a:ext cy="1388821" cx="1241870"/>
            </a:xfrm>
            <a:custGeom>
              <a:pathLst>
                <a:path w="1241871" extrusionOk="0" h="1388822">
                  <a:moveTo>
                    <a:pt y="694704" x="0"/>
                  </a:moveTo>
                  <a:lnTo>
                    <a:pt y="586" x="396258"/>
                  </a:lnTo>
                  <a:lnTo>
                    <a:pt y="0" x="482002"/>
                  </a:lnTo>
                  <a:lnTo>
                    <a:pt y="1323912" x="1241871"/>
                  </a:lnTo>
                  <a:lnTo>
                    <a:pt y="1388822" x="1205142"/>
                  </a:lnTo>
                  <a:lnTo>
                    <a:pt y="1388822" x="396258"/>
                  </a:lnTo>
                  <a:lnTo>
                    <a:pt y="694704" x="0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28" name="Shape 228"/>
          <p:cNvSpPr/>
          <p:nvPr/>
        </p:nvSpPr>
        <p:spPr>
          <a:xfrm>
            <a:off y="-21511" x="4561242"/>
            <a:ext cy="6271840" cx="3679116"/>
          </a:xfrm>
          <a:prstGeom prst="rect">
            <a:avLst/>
          </a:prstGeom>
          <a:solidFill>
            <a:srgbClr val="F5F5F5"/>
          </a:solidFill>
          <a:ln w="9525" cap="flat">
            <a:solidFill>
              <a:srgbClr val="74A50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y="-21510" x="4649096"/>
            <a:ext cy="623938" cx="350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y="601883" x="905570"/>
            <a:ext cy="5648445" cx="356225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1E1E1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y="6088283" x="4650889"/>
            <a:ext cy="81740" cx="350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y="2660903" x="4734423"/>
            <a:ext cy="1463039" cx="33009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3" name="Shape 233"/>
          <p:cNvSpPr/>
          <p:nvPr>
            <p:ph idx="2" type="pic"/>
          </p:nvPr>
        </p:nvSpPr>
        <p:spPr>
          <a:xfrm>
            <a:off y="693795" x="1005208"/>
            <a:ext cy="5468111" cx="3359623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133087" x="4734630"/>
            <a:ext cy="1519560" cx="33005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235" name="Shape 235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y="5724835" x="4641448"/>
            <a:ext cy="365125" cx="34936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2F35E"/>
            </a:gs>
            <a:gs pos="62000">
              <a:srgbClr val="99BC52"/>
            </a:gs>
            <a:gs pos="100000">
              <a:srgbClr val="88A848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-567354"/>
            <a:ext cy="7117070" cx="10458653"/>
            <a:chOff y="0" x="-644958"/>
            <a:chExt cy="7117070" cx="10458653"/>
          </a:xfrm>
        </p:grpSpPr>
        <p:grpSp>
          <p:nvGrpSpPr>
            <p:cNvPr id="6" name="Shape 6"/>
            <p:cNvGrpSpPr/>
            <p:nvPr/>
          </p:nvGrpSpPr>
          <p:grpSpPr>
            <a:xfrm>
              <a:off y="0" x="0"/>
              <a:ext cy="6858000" cx="9144000"/>
              <a:chOff y="0" x="0"/>
              <a:chExt cy="6858000" cx="9144000"/>
            </a:xfrm>
          </p:grpSpPr>
          <p:grpSp>
            <p:nvGrpSpPr>
              <p:cNvPr id="7" name="Shape 7"/>
              <p:cNvGrpSpPr/>
              <p:nvPr/>
            </p:nvGrpSpPr>
            <p:grpSpPr>
              <a:xfrm>
                <a:off y="0" x="0"/>
                <a:ext cy="6858000" cx="2514599"/>
                <a:chOff y="0" x="0"/>
                <a:chExt cy="6858000" cx="2514599"/>
              </a:xfrm>
            </p:grpSpPr>
            <p:sp>
              <p:nvSpPr>
                <p:cNvPr id="8" name="Shape 8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9" name="Shape 9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1" name="Shape 11"/>
              <p:cNvGrpSpPr/>
              <p:nvPr/>
            </p:nvGrpSpPr>
            <p:grpSpPr>
              <a:xfrm>
                <a:off y="0" x="422910"/>
                <a:ext cy="6858000" cx="2514599"/>
                <a:chOff y="0" x="0"/>
                <a:chExt cy="6858000" cx="2514599"/>
              </a:xfrm>
            </p:grpSpPr>
            <p:sp>
              <p:nvSpPr>
                <p:cNvPr id="12" name="Shape 12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3" name="Shape 13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5" name="Shape 15"/>
              <p:cNvGrpSpPr/>
              <p:nvPr/>
            </p:nvGrpSpPr>
            <p:grpSpPr>
              <a:xfrm rot="10800000">
                <a:off y="0" x="6629400"/>
                <a:ext cy="6858000" cx="2514599"/>
                <a:chOff y="0" x="0"/>
                <a:chExt cy="6858000" cx="2514599"/>
              </a:xfrm>
            </p:grpSpPr>
            <p:sp>
              <p:nvSpPr>
                <p:cNvPr id="16" name="Shape 16"/>
                <p:cNvSpPr/>
                <p:nvPr/>
              </p:nvSpPr>
              <p:spPr>
                <a:xfrm>
                  <a:off y="0" x="914400"/>
                  <a:ext cy="6858000" cx="1600199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y="0" x="0"/>
                  <a:ext cy="6858000" cx="4572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y="0" x="228600"/>
                  <a:ext cy="6858000" cx="762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>
                  <a:pPr algn="ctr" rtl="0" lvl="0" marR="0" indent="0" marL="0">
                    <a:spcBef>
                      <a:spcPts val="0"/>
                    </a:spcBef>
                    <a:buNone/>
                  </a:pPr>
                  <a:r>
                    <a:t/>
                  </a:r>
                  <a:endParaRPr strike="noStrike" u="none" b="0" cap="none" baseline="0" sz="1800" i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9" name="Shape 19"/>
              <p:cNvSpPr/>
              <p:nvPr/>
            </p:nvSpPr>
            <p:spPr>
              <a:xfrm>
                <a:off y="0" x="3810000"/>
                <a:ext cy="6858000" cx="28194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y="0" x="2895600"/>
                <a:ext cy="6858000" cx="4572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y="0" x="3124200"/>
                <a:ext cy="6858000" cx="762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ctr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y="5035137" x="-11875"/>
              <a:ext cy="1175654" cx="9143999"/>
            </a:xfrm>
            <a:custGeom>
              <a:pathLst>
                <a:path w="9144000" extrusionOk="0" h="1175655">
                  <a:moveTo>
                    <a:pt y="1116279" x="0"/>
                  </a:moveTo>
                  <a:cubicBezTo>
                    <a:pt y="1145967" x="493815"/>
                    <a:pt y="1175655" x="987631"/>
                    <a:pt y="1163780" x="1674420"/>
                  </a:cubicBezTo>
                  <a:cubicBezTo>
                    <a:pt y="1151905" x="2361209"/>
                    <a:pt y="1138050" x="3204358"/>
                    <a:pt y="1045027" x="4120737"/>
                  </a:cubicBezTo>
                  <a:cubicBezTo>
                    <a:pt y="952004" x="5037116"/>
                    <a:pt y="779811" x="6335486"/>
                    <a:pt y="605640" x="7172696"/>
                  </a:cubicBezTo>
                  <a:cubicBezTo>
                    <a:pt y="431469" x="8009907"/>
                    <a:pt y="154379" x="8866910"/>
                    <a:pt y="0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y="3467594" x="-11875"/>
              <a:ext cy="890649" cx="9143999"/>
            </a:xfrm>
            <a:custGeom>
              <a:pathLst>
                <a:path w="9144000" extrusionOk="0" h="890650">
                  <a:moveTo>
                    <a:pt y="890650" x="0"/>
                  </a:moveTo>
                  <a:cubicBezTo>
                    <a:pt y="751114" x="263236"/>
                    <a:pt y="611579" x="526472"/>
                    <a:pt y="475013" x="1045028"/>
                  </a:cubicBezTo>
                  <a:cubicBezTo>
                    <a:pt y="338447" x="1563584"/>
                    <a:pt y="138545" x="2299855"/>
                    <a:pt y="71252" x="3111335"/>
                  </a:cubicBezTo>
                  <a:cubicBezTo>
                    <a:pt y="3959" x="3922815"/>
                    <a:pt y="0" x="4908467"/>
                    <a:pt y="71252" x="5913911"/>
                  </a:cubicBezTo>
                  <a:cubicBezTo>
                    <a:pt y="142504" x="6919355"/>
                    <a:pt y="427512" x="8595756"/>
                    <a:pt y="498764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y="5640778" x="-23750"/>
              <a:ext cy="1211282" cx="3004456"/>
            </a:xfrm>
            <a:custGeom>
              <a:pathLst>
                <a:path w="3004457" extrusionOk="0" h="1211283">
                  <a:moveTo>
                    <a:pt y="0" x="0"/>
                  </a:moveTo>
                  <a:cubicBezTo>
                    <a:pt y="501732" x="1103415"/>
                    <a:pt y="1003465" x="2206831"/>
                    <a:pt y="1211283" x="3004457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y="5284519" x="-11875"/>
              <a:ext cy="1478477" cx="9143999"/>
            </a:xfrm>
            <a:custGeom>
              <a:pathLst>
                <a:path w="9144000" extrusionOk="0" h="1478478">
                  <a:moveTo>
                    <a:pt y="0" x="0"/>
                  </a:moveTo>
                  <a:cubicBezTo>
                    <a:pt y="99951" x="285997"/>
                    <a:pt y="199902" x="571995"/>
                    <a:pt y="344385" x="1104405"/>
                  </a:cubicBezTo>
                  <a:cubicBezTo>
                    <a:pt y="488868" x="1636815"/>
                    <a:pt y="710541" x="2432462"/>
                    <a:pt y="866899" x="3194462"/>
                  </a:cubicBezTo>
                  <a:cubicBezTo>
                    <a:pt y="1023258" x="3956462"/>
                    <a:pt y="1185554" x="4920343"/>
                    <a:pt y="1282536" x="5676405"/>
                  </a:cubicBezTo>
                  <a:cubicBezTo>
                    <a:pt y="1379518" x="6432467"/>
                    <a:pt y="1419102" x="7247906"/>
                    <a:pt y="1448790" x="7730836"/>
                  </a:cubicBezTo>
                  <a:cubicBezTo>
                    <a:pt y="1478478" x="8213766"/>
                    <a:pt y="1464623" x="8338457"/>
                    <a:pt y="1460665" x="8573984"/>
                  </a:cubicBezTo>
                  <a:cubicBezTo>
                    <a:pt y="1456707" x="8809511"/>
                    <a:pt y="1440873" x="8976755"/>
                    <a:pt y="1425039" x="914400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y="5132119" x="2137558"/>
              <a:ext cy="1719941" cx="6982690"/>
            </a:xfrm>
            <a:custGeom>
              <a:pathLst>
                <a:path w="6982691" extrusionOk="0" h="1719942">
                  <a:moveTo>
                    <a:pt y="1719942" x="0"/>
                  </a:moveTo>
                  <a:cubicBezTo>
                    <a:pt y="1536864" x="162296"/>
                    <a:pt y="1353787" x="324592"/>
                    <a:pt y="1185553" x="546265"/>
                  </a:cubicBezTo>
                  <a:cubicBezTo>
                    <a:pt y="1017319" x="767938"/>
                    <a:pt y="835231" x="1074718"/>
                    <a:pt y="710540" x="1330037"/>
                  </a:cubicBezTo>
                  <a:cubicBezTo>
                    <a:pt y="585849" x="1585356"/>
                    <a:pt y="530430" x="1741715"/>
                    <a:pt y="437407" x="2078182"/>
                  </a:cubicBezTo>
                  <a:cubicBezTo>
                    <a:pt y="344384" x="2414649"/>
                    <a:pt y="213755" x="3028208"/>
                    <a:pt y="152399" x="3348842"/>
                  </a:cubicBezTo>
                  <a:cubicBezTo>
                    <a:pt y="91043" x="3669476"/>
                    <a:pt y="93022" x="3718957"/>
                    <a:pt y="69272" x="4001985"/>
                  </a:cubicBezTo>
                  <a:cubicBezTo>
                    <a:pt y="45522" x="4285013"/>
                    <a:pt y="19792" x="4732317"/>
                    <a:pt y="9896" x="5047013"/>
                  </a:cubicBezTo>
                  <a:cubicBezTo>
                    <a:pt y="0" x="5361709"/>
                    <a:pt y="9896" x="5890161"/>
                    <a:pt y="9896" x="5890161"/>
                  </a:cubicBezTo>
                  <a:lnTo>
                    <a:pt y="9896" x="6495803"/>
                  </a:lnTo>
                  <a:cubicBezTo>
                    <a:pt y="13854" x="6664037"/>
                    <a:pt y="27708" x="6818416"/>
                    <a:pt y="33646" x="6899564"/>
                  </a:cubicBezTo>
                  <a:cubicBezTo>
                    <a:pt y="39584" x="6980712"/>
                    <a:pt y="37605" x="6953003"/>
                    <a:pt y="45522" x="6982691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y="2859251" x="29961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y="4126078" x="37200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y="1592427" x="372959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y="325603" x="29771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y="5383378" x="446301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799999">
              <a:off y="4201527" x="-382403"/>
              <a:ext cy="1388235" cx="1261498"/>
            </a:xfrm>
            <a:custGeom>
              <a:pathLst>
                <a:path w="1261499" extrusionOk="0" h="1388236">
                  <a:moveTo>
                    <a:pt y="105098" x="0"/>
                  </a:moveTo>
                  <a:lnTo>
                    <a:pt y="0" x="56357"/>
                  </a:lnTo>
                  <a:lnTo>
                    <a:pt y="0" x="865241"/>
                  </a:lnTo>
                  <a:lnTo>
                    <a:pt y="694118" x="1261499"/>
                  </a:lnTo>
                  <a:lnTo>
                    <a:pt y="1388236" x="865241"/>
                  </a:lnTo>
                  <a:lnTo>
                    <a:pt y="1387893" x="744578"/>
                  </a:lnTo>
                  <a:lnTo>
                    <a:pt y="105098" x="0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y="5402428" x="243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y="2849728" x="52940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y="4126076" x="77683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y="5411953" x="1510264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y="2859251" x="15293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y="1563852" x="795889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y="4145128" x="680616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y="5421478" x="7549115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y="2868778" x="7549116"/>
              <a:ext cy="1388235" cx="160139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799999">
              <a:off y="4055629" x="8306521"/>
              <a:ext cy="1388235" cx="1243406"/>
            </a:xfrm>
            <a:custGeom>
              <a:pathLst>
                <a:path w="1243407" extrusionOk="0" h="1388236">
                  <a:moveTo>
                    <a:pt y="694118" x="0"/>
                  </a:moveTo>
                  <a:lnTo>
                    <a:pt y="0" x="396258"/>
                  </a:lnTo>
                  <a:lnTo>
                    <a:pt y="4016" x="474029"/>
                  </a:lnTo>
                  <a:lnTo>
                    <a:pt y="1325983" x="1243407"/>
                  </a:lnTo>
                  <a:lnTo>
                    <a:pt y="1388236" x="1205142"/>
                  </a:lnTo>
                  <a:lnTo>
                    <a:pt y="1388236" x="396258"/>
                  </a:lnTo>
                  <a:lnTo>
                    <a:pt y="694118" x="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799999">
              <a:off y="1511523" x="8306771"/>
              <a:ext cy="1388821" cx="1241870"/>
            </a:xfrm>
            <a:custGeom>
              <a:pathLst>
                <a:path w="1241871" extrusionOk="0" h="1388822">
                  <a:moveTo>
                    <a:pt y="694704" x="0"/>
                  </a:moveTo>
                  <a:lnTo>
                    <a:pt y="586" x="396258"/>
                  </a:lnTo>
                  <a:lnTo>
                    <a:pt y="0" x="482002"/>
                  </a:lnTo>
                  <a:lnTo>
                    <a:pt y="1323912" x="1241871"/>
                  </a:lnTo>
                  <a:lnTo>
                    <a:pt y="1388822" x="1205142"/>
                  </a:lnTo>
                  <a:lnTo>
                    <a:pt y="1388822" x="396258"/>
                  </a:lnTo>
                  <a:lnTo>
                    <a:pt y="694704" x="0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4" name="Shape 44"/>
          <p:cNvSpPr/>
          <p:nvPr/>
        </p:nvSpPr>
        <p:spPr>
          <a:xfrm>
            <a:off y="333487" x="457200"/>
            <a:ext cy="6185646" cx="8229600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y="-21511" x="4561242"/>
            <a:ext cy="699243" cx="3679116"/>
          </a:xfrm>
          <a:prstGeom prst="rect">
            <a:avLst/>
          </a:prstGeom>
          <a:solidFill>
            <a:srgbClr val="F5F5F5"/>
          </a:solidFill>
          <a:ln w="9525" cap="flat">
            <a:solidFill>
              <a:srgbClr val="74A50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y="-21510" x="4649096"/>
            <a:ext cy="623938" cx="350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algn="l" rtl="0" marR="0" indent="-178308" marL="64008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algn="l" rtl="0" marR="0" indent="-132080" marL="91440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algn="l" rtl="0" marR="0" indent="-148844" marL="1124712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algn="l" rtl="0" marR="0" indent="-156464" marL="132588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algn="l" rtl="0" marR="0" indent="-167639" marL="1517904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algn="l" rtl="0" marR="0" indent="-165608" marL="1719072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algn="l" rtl="0" marR="0" indent="-163575" marL="192024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algn="l" rtl="0" marR="0" indent="-161543" marL="2121408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224491" x="5997387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y="5852160" x="4641448"/>
            <a:ext cy="365125" cx="3502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224490" x="4649096"/>
            <a:ext cy="365125" cx="1332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ctrTitle"/>
          </p:nvPr>
        </p:nvSpPr>
        <p:spPr>
          <a:xfrm>
            <a:off y="2708475" x="4590169"/>
            <a:ext cy="1702160" cx="345655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325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Research Presentation</a:t>
            </a:r>
            <a:br>
              <a:rPr strike="noStrike" u="none" b="0" cap="none" baseline="0" sz="325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strike="noStrike" u="none" b="0" cap="none" baseline="0" sz="325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-related in NLP</a:t>
            </a:r>
          </a:p>
        </p:txBody>
      </p:sp>
      <p:sp>
        <p:nvSpPr>
          <p:cNvPr id="252" name="Shape 252"/>
          <p:cNvSpPr txBox="1"/>
          <p:nvPr>
            <p:ph idx="1" type="subTitle"/>
          </p:nvPr>
        </p:nvSpPr>
        <p:spPr>
          <a:xfrm>
            <a:off y="4421080" x="4733364"/>
            <a:ext cy="1260629" cx="330980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rPr>
              <a:t>Speaker – Won Jae Lee</a:t>
            </a:r>
          </a:p>
          <a:p>
            <a:pPr algn="l" rtl="0" lvl="0" marR="0" indent="0" marL="0">
              <a:spcBef>
                <a:spcPts val="36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rPr>
              <a:t>	     (ASH)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y="558800" x="5080000"/>
            <a:ext cy="369332" cx="265853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69331" x="5080000"/>
            <a:ext cy="1955228" cx="218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Edit 구현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9400" marL="342900">
              <a:spcBef>
                <a:spcPts val="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Using ‘GRASP’ -&gt; computer-assisted language learning</a:t>
            </a: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For (2), we use MI value</a:t>
            </a:r>
          </a:p>
          <a:p>
            <a:pPr algn="l" rtl="0" lvl="0" marR="0" indent="-5080" marL="68580">
              <a:spcBef>
                <a:spcPts val="48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→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3475567" x="1862666"/>
            <a:ext cy="1346199" cx="48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5286021" x="1735666"/>
            <a:ext cy="406399" cx="494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1834443"/>
            <a:ext cy="6858000" cx="524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531262" x="0"/>
            <a:ext cy="4381683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y="728283" x="1587419"/>
            <a:ext cy="461664" cx="59948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Algorithm in Edit system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y="1027663" x="1043490"/>
            <a:ext cy="607042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325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N-gram 구현</a:t>
            </a:r>
          </a:p>
        </p:txBody>
      </p:sp>
      <p:pic>
        <p:nvPicPr>
          <p:cNvPr id="328" name="Shape 328"/>
          <p:cNvPicPr preferRelativeResize="0"/>
          <p:nvPr>
            <p:ph idx="1" type="body"/>
          </p:nvPr>
        </p:nvPicPr>
        <p:blipFill rotWithShape="1">
          <a:blip r:embed="rId3"/>
          <a:srcRect t="-11145" b="-11144" r="0" l="0"/>
          <a:stretch/>
        </p:blipFill>
        <p:spPr>
          <a:xfrm>
            <a:off y="1634707" x="-260098"/>
            <a:ext cy="4744923" cx="924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어떻게 패턴을 찾아내는가?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9400" marL="342900">
              <a:spcBef>
                <a:spcPts val="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1) Concept Net</a:t>
            </a: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2) PMI score</a:t>
            </a: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170664" x="4125580"/>
            <a:ext cy="3048000" cx="43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935237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트레이닝 벡터 생성</a:t>
            </a:r>
          </a:p>
        </p:txBody>
      </p:sp>
      <p:pic>
        <p:nvPicPr>
          <p:cNvPr id="341" name="Shape 341"/>
          <p:cNvPicPr preferRelativeResize="0"/>
          <p:nvPr>
            <p:ph idx="1" type="body"/>
          </p:nvPr>
        </p:nvPicPr>
        <p:blipFill rotWithShape="1">
          <a:blip r:embed="rId3"/>
          <a:srcRect t="-42826" b="-42825" r="0" l="0"/>
          <a:stretch/>
        </p:blipFill>
        <p:spPr>
          <a:xfrm>
            <a:off y="1876068" x="1043490"/>
            <a:ext cy="3070503" cx="677703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y="4577241" x="1043490"/>
            <a:ext cy="369332" cx="660113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Manually tag labels l(x,y)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도출된 결과 평가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1" marR="0" indent="-284480" marL="640080">
              <a:spcBef>
                <a:spcPts val="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시험 환경</a:t>
            </a:r>
          </a:p>
          <a:p>
            <a:pPr algn="just" rtl="0" lvl="1" marR="0" indent="-284480" marL="64008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British National Corpus as general corpus C.</a:t>
            </a:r>
          </a:p>
          <a:p>
            <a:pPr algn="just" rtl="0" lvl="1" marR="0" indent="-284480" marL="64008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Exploit GENIA tagger to get the lemmas, PoS.</a:t>
            </a:r>
          </a:p>
          <a:p>
            <a:pPr algn="just" rtl="0" lvl="1" marR="0" indent="-284480" marL="64008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Examine three types of errors and mixture of them for correction system</a:t>
            </a:r>
          </a:p>
          <a:p>
            <a:pPr algn="just" rtl="0" lvl="1" marR="0" indent="-284480" marL="64008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Compare the result with MSR ESLs</a:t>
            </a:r>
          </a:p>
          <a:p>
            <a:pPr algn="just" rtl="0" lvl="1" marR="0" indent="-284480" marL="64008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Edit is easily accessible and effective in both grammaticality and usage check.</a:t>
            </a:r>
          </a:p>
          <a:p>
            <a:pPr algn="l" rtl="0" lvl="0" marR="0" indent="-202184" marL="342900">
              <a:spcBef>
                <a:spcPts val="32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16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79400" marL="342900"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the evaluation, we used 3 different sources of n-gram statistics.</a:t>
            </a:r>
          </a:p>
          <a:p>
            <a:pPr algn="l" rtl="0" lvl="0" marR="0" indent="-279400" marL="342900"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Also, we choose 3 relations which fulfill the conditions earlier existed.</a:t>
            </a:r>
          </a:p>
          <a:p>
            <a:pPr algn="l" rtl="0" lvl="0" marR="0" indent="-279400" marL="342900">
              <a:spcBef>
                <a:spcPts val="32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labeled data and got results with table shown below.</a:t>
            </a:r>
          </a:p>
          <a:p>
            <a:pPr algn="just" rtl="0" lvl="0" marR="0" indent="-202184" marL="34290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160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14300" x="0"/>
            <a:ext cy="662911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69900" x="0"/>
            <a:ext cy="5917988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231900" x="0"/>
            <a:ext cy="43742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대규모 코퍼스기반 자동으로 문법 규칙 및 정보 추출하는 방법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9400" marL="342900">
              <a:spcBef>
                <a:spcPts val="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Edit: A Broad-Coverage Grammar Checker using Pattern Grammar</a:t>
            </a:r>
          </a:p>
          <a:p>
            <a:pPr algn="l" rtl="0" lvl="2" marR="0" indent="-228600" marL="914400">
              <a:spcBef>
                <a:spcPts val="400"/>
              </a:spcBef>
              <a:buClr>
                <a:schemeClr val="accent1"/>
              </a:buClr>
              <a:buSzPct val="76000"/>
              <a:buFont typeface="Questrial"/>
              <a:buChar char="•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Chung-Chi Huang, Shih-Thing Huang</a:t>
            </a:r>
          </a:p>
          <a:p>
            <a:pPr algn="l" rtl="0" lvl="2" marR="0" indent="-228600" marL="914400">
              <a:spcBef>
                <a:spcPts val="400"/>
              </a:spcBef>
              <a:buClr>
                <a:schemeClr val="accent1"/>
              </a:buClr>
              <a:buSzPct val="76000"/>
              <a:buFont typeface="Questrial"/>
              <a:buChar char="•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Mei-Hua Chen, Jason S. Chang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Information Extraction from Web-Scale N-gram Data</a:t>
            </a:r>
          </a:p>
          <a:p>
            <a:pPr algn="l" rtl="0" lvl="2" marR="0" indent="-228600" marL="914400">
              <a:spcBef>
                <a:spcPts val="400"/>
              </a:spcBef>
              <a:buClr>
                <a:schemeClr val="accent1"/>
              </a:buClr>
              <a:buSzPct val="76000"/>
              <a:buFont typeface="Questrial"/>
              <a:buChar char="•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Niket Tandon</a:t>
            </a:r>
          </a:p>
          <a:p>
            <a:pPr algn="l" rtl="0" lvl="2" marR="0" indent="-228600" marL="914400">
              <a:spcBef>
                <a:spcPts val="400"/>
              </a:spcBef>
              <a:buClr>
                <a:schemeClr val="accent1"/>
              </a:buClr>
              <a:buSzPct val="76000"/>
              <a:buFont typeface="Questrial"/>
              <a:buChar char="•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Gerard de Melo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308100" x="2006600"/>
            <a:ext cy="4229100" cx="5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strike="noStrike" u="none" b="1" cap="none" baseline="0" sz="440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9400" marL="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How to extract the pattern and match</a:t>
            </a:r>
          </a:p>
          <a:p>
            <a:pPr algn="l" rtl="0" lvl="0" marR="0" indent="-279400" marL="3429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“He play an important roles to close this deals. He looks forward to hear you.”</a:t>
            </a:r>
          </a:p>
          <a:p>
            <a:pPr algn="l" rtl="0" lvl="0" marR="0" indent="-279400" marL="3429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→ give a suggestion how to correct</a:t>
            </a:r>
          </a:p>
          <a:p>
            <a:pPr algn="l" rtl="0" lvl="0" marR="0" indent="-163576" marL="3429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79400" marL="3429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How to find the relationship from the information</a:t>
            </a:r>
          </a:p>
          <a:p>
            <a:pPr algn="l" rtl="0" lvl="0" marR="0" indent="-279400" marL="3429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→ trying to find the relationship between play and role if there is such tuple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의견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9400" marL="342900">
              <a:spcBef>
                <a:spcPts val="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발전방향: 문법 패턴 교정에서 나아가 문단, 페이지, 글 전체를 의미에 맞게 교정하는 시스템 완성.</a:t>
            </a: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발전방향: 단어사이의 관계 도출에서 확장하여 여러 단어의 관계 도출, 복잡한 관계식 유도, 가지고있는 한계점들을 개선하여 실용가능성 있는 프로그램 완성.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/>
        </p:nvSpPr>
        <p:spPr>
          <a:xfrm>
            <a:off y="2967334" x="2885266"/>
            <a:ext cy="923329" cx="337346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E2FEA9"/>
                </a:solidFill>
                <a:latin typeface="Questrial"/>
                <a:ea typeface="Questrial"/>
                <a:cs typeface="Questrial"/>
                <a:sym typeface="Questrial"/>
              </a:rPr>
              <a:t>감사합니다.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Arial Black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빈라덴과 데이터의 관계?</a:t>
            </a:r>
          </a:p>
        </p:txBody>
      </p:sp>
      <p:pic>
        <p:nvPicPr>
          <p:cNvPr id="266" name="Shape 266"/>
          <p:cNvPicPr preferRelativeResize="0"/>
          <p:nvPr>
            <p:ph idx="1" type="body"/>
          </p:nvPr>
        </p:nvPicPr>
        <p:blipFill rotWithShape="1">
          <a:blip r:embed="rId3"/>
          <a:srcRect t="0" b="-21311" r="-30513" l="-34476"/>
          <a:stretch/>
        </p:blipFill>
        <p:spPr>
          <a:xfrm>
            <a:off y="2324100" x="1042987"/>
            <a:ext cy="3508375" cx="677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y="5486400" x="1043490"/>
            <a:ext cy="400109" cx="722563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데이터로부터 무수히 많은 사실들을 얻어낼 수 있다는 사실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1" cap="none" baseline="0" sz="6000" lang="en-US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왜?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2323650" x="666750"/>
            <a:ext cy="3809999" cx="7567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10159" marL="36576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수동적 규칙 부여와</a:t>
            </a:r>
          </a:p>
          <a:p>
            <a:pPr algn="l" rtl="0" lvl="1" marR="0" indent="-10159" marL="365760">
              <a:spcBef>
                <a:spcPts val="44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한정된 패턴 추출 &amp;</a:t>
            </a:r>
          </a:p>
          <a:p>
            <a:pPr algn="l" rtl="0" lvl="1" marR="0" indent="-284480" marL="640080">
              <a:spcBef>
                <a:spcPts val="440"/>
              </a:spcBef>
              <a:buClr>
                <a:schemeClr val="accent1"/>
              </a:buClr>
              <a:buSzPct val="76000"/>
              <a:buFont typeface="Questrial"/>
              <a:buChar char="→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정제된 코퍼스로부터 문법 패턴을 자동으로 추출 </a:t>
            </a:r>
          </a:p>
          <a:p>
            <a:pPr algn="l" rtl="0" lvl="1" marR="0" indent="-284480" marL="640080">
              <a:spcBef>
                <a:spcPts val="440"/>
              </a:spcBef>
              <a:buClr>
                <a:schemeClr val="accent1"/>
              </a:buClr>
              <a:buSzPct val="76000"/>
              <a:buFont typeface="Questrial"/>
              <a:buChar char="→"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사용자의 문장과 비교 후 정확한 문장 제시</a:t>
            </a:r>
          </a:p>
          <a:p>
            <a:pPr algn="l" rtl="0" lvl="1" marR="0" indent="0" marL="461772">
              <a:spcBef>
                <a:spcPts val="44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2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1" marR="0" indent="-10159" marL="365760">
              <a:spcBef>
                <a:spcPts val="44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작은 규모의 코퍼스로부터 부정확한 관계 정보를 추출</a:t>
            </a:r>
          </a:p>
          <a:p>
            <a:pPr algn="l" rtl="0" lvl="1" marR="0" indent="-10159" marL="365760">
              <a:spcBef>
                <a:spcPts val="44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22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1" marR="0" indent="-10159" marL="365760">
              <a:spcBef>
                <a:spcPts val="44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22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→ 웹을 기반으로한 대규모 코퍼스로부터 많은 시간을 소요하지않고 정확한 관계를 도출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발전해온 과정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2323651" x="1043491"/>
            <a:ext cy="3508977" cx="702474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9400" marL="342900">
              <a:spcBef>
                <a:spcPts val="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문법 오류를 식별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수동적으로 부여된 규칙을 바탕으로 오류 식별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POS 태깅과 n-grams 등을 혼합하여 오류 식별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통계적인 방법 도입시도</a:t>
            </a:r>
          </a:p>
          <a:p>
            <a:pPr algn="l" rtl="0" lvl="0" marR="0" indent="0" marL="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None/>
            </a:pPr>
            <a:r>
              <a:rPr sz="2400" lang="en-US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----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한가지 관계만을 찾아보기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매우 구체적인 정보를 단일 웹페이지에서 추출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좀더 많은 웹페이지에서 정보 탐색</a:t>
            </a: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0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속도를 향상시키려는 시도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z="4000" lang="en-US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저자들의 시스템</a:t>
            </a: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이 더 우월한 이유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79400" marL="342900">
              <a:spcBef>
                <a:spcPts val="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전반적으로 폭넓게 문법 오류를 검사하고 많은 규모의 텍스트로부 패턴을 추출하여 단어의 교체, 삽입, 삭제까지 자동적으로 계산하여 제시</a:t>
            </a:r>
          </a:p>
          <a:p>
            <a:pPr algn="just" rtl="0" lvl="0" marR="0" indent="-192532" marL="342900">
              <a:spcBef>
                <a:spcPts val="36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rtl="0" lvl="0" marR="0" indent="0" marL="0">
              <a:spcBef>
                <a:spcPts val="360"/>
              </a:spcBef>
              <a:buClr>
                <a:schemeClr val="accent1"/>
              </a:buClr>
              <a:buSzPct val="76000"/>
              <a:buFont typeface="Questrial"/>
              <a:buNone/>
            </a:pPr>
            <a:r>
              <a:rPr sz="1800" lang="en-US">
                <a:solidFill>
                  <a:schemeClr val="dk2"/>
                </a:solidFill>
              </a:rPr>
              <a:t>----</a:t>
            </a:r>
          </a:p>
          <a:p>
            <a:pPr algn="just" rtl="0" lvl="0" marR="0" indent="-192532" marL="342900">
              <a:spcBef>
                <a:spcPts val="36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rtl="0" lvl="0" marR="0" indent="-279400" marL="342900">
              <a:spcBef>
                <a:spcPts val="36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유용성</a:t>
            </a:r>
          </a:p>
          <a:p>
            <a:pPr algn="just" rtl="0" lvl="0" marR="0" indent="-192532" marL="342900">
              <a:spcBef>
                <a:spcPts val="36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rtl="0" lvl="0" marR="0" indent="-279400" marL="342900">
              <a:spcBef>
                <a:spcPts val="360"/>
              </a:spcBef>
              <a:buClr>
                <a:schemeClr val="accent1"/>
              </a:buClr>
              <a:buSzPct val="76000"/>
              <a:buFont typeface="Arial"/>
              <a:buChar char="○"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N-gram 데이터의 확장가능성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완성된 예제 (Edit)</a:t>
            </a:r>
          </a:p>
        </p:txBody>
      </p:sp>
      <p:pic>
        <p:nvPicPr>
          <p:cNvPr id="291" name="Shape 291"/>
          <p:cNvPicPr preferRelativeResize="0"/>
          <p:nvPr>
            <p:ph idx="1" type="body"/>
          </p:nvPr>
        </p:nvPicPr>
        <p:blipFill rotWithShape="1">
          <a:blip r:embed="rId3"/>
          <a:srcRect t="3505" b="16097" r="-5099" l="-10153"/>
          <a:stretch/>
        </p:blipFill>
        <p:spPr>
          <a:xfrm>
            <a:off y="2170664" x="690697"/>
            <a:ext cy="4109588" cx="764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완성된 예제 (N-gram)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9400" marL="342900">
              <a:spcBef>
                <a:spcPts val="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isA(Laden, terrorist)</a:t>
            </a: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1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part of(Laden, zihard)</a:t>
            </a:r>
          </a:p>
          <a:p>
            <a:pPr algn="l" rtl="0" lvl="0" marR="0" indent="-163576" marL="342900">
              <a:spcBef>
                <a:spcPts val="48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trike="noStrike" u="none" b="1" cap="none" baseline="0" sz="2400" i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79400" marL="342900">
              <a:spcBef>
                <a:spcPts val="480"/>
              </a:spcBef>
              <a:buClr>
                <a:schemeClr val="accent1"/>
              </a:buClr>
              <a:buSzPct val="76000"/>
              <a:buFont typeface="Questrial"/>
              <a:buChar char="○"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hasProperty(Laden, cruelty)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y="1027663" x="1043490"/>
            <a:ext cy="1143000" cx="70247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구현방법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2323651" x="1043491"/>
            <a:ext cy="3508977" cx="6777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1700" lang="en-US">
                <a:solidFill>
                  <a:schemeClr val="dk2"/>
                </a:solidFill>
              </a:rPr>
              <a:t>	</a:t>
            </a:r>
            <a:r>
              <a:rPr sz="1100" lang="en-US">
                <a:solidFill>
                  <a:schemeClr val="dk2"/>
                </a:solidFill>
              </a:rPr>
              <a:t>Edit</a:t>
            </a:r>
          </a:p>
          <a:p>
            <a:pPr algn="l" rtl="0" lvl="0" marR="0" indent="-450088" marL="98298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AutoNum type="arabicParenR"/>
            </a:pPr>
            <a:r>
              <a:rPr strike="noStrike" u="none" b="0" cap="none" baseline="0" sz="11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Lemmatizing, POS Tagging and Phrase chunking.</a:t>
            </a:r>
          </a:p>
          <a:p>
            <a:pPr algn="l" rtl="0" lvl="0" marR="0" indent="-450088" marL="982980">
              <a:lnSpc>
                <a:spcPct val="150000"/>
              </a:lnSpc>
              <a:spcBef>
                <a:spcPts val="340"/>
              </a:spcBef>
              <a:buClr>
                <a:schemeClr val="accent1"/>
              </a:buClr>
              <a:buSzPct val="100000"/>
              <a:buFont typeface="Arial"/>
              <a:buAutoNum type="arabicParenR"/>
            </a:pPr>
            <a:r>
              <a:rPr strike="noStrike" u="none" b="0" cap="none" baseline="0" sz="11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 grams and Collocations.</a:t>
            </a:r>
          </a:p>
          <a:p>
            <a:pPr algn="l" rtl="0" lvl="0" marR="0" indent="-450088" marL="982980">
              <a:lnSpc>
                <a:spcPct val="150000"/>
              </a:lnSpc>
              <a:spcBef>
                <a:spcPts val="340"/>
              </a:spcBef>
              <a:buClr>
                <a:schemeClr val="accent1"/>
              </a:buClr>
              <a:buSzPct val="100000"/>
              <a:buFont typeface="Arial"/>
              <a:buAutoNum type="arabicParenR"/>
            </a:pPr>
            <a:r>
              <a:rPr strike="noStrike" u="none" b="0" cap="none" baseline="0" sz="11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Constructing Inverted Files.</a:t>
            </a:r>
          </a:p>
          <a:p>
            <a:pPr algn="l" rtl="0" lvl="0" marR="0" indent="-450088" marL="982980">
              <a:lnSpc>
                <a:spcPct val="150000"/>
              </a:lnSpc>
              <a:spcBef>
                <a:spcPts val="340"/>
              </a:spcBef>
              <a:buClr>
                <a:schemeClr val="accent1"/>
              </a:buClr>
              <a:buSzPct val="100000"/>
              <a:buFont typeface="Arial"/>
              <a:buAutoNum type="arabicParenR"/>
            </a:pPr>
            <a:r>
              <a:rPr strike="noStrike" u="none" b="0" cap="none" baseline="0" sz="11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Deriving pattern rules</a:t>
            </a:r>
          </a:p>
          <a:p>
            <a:pPr algn="l" rtl="0" lvl="0" marR="0" indent="0" marL="0">
              <a:lnSpc>
                <a:spcPct val="150000"/>
              </a:lnSpc>
              <a:spcBef>
                <a:spcPts val="34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z="1100" lang="en-US">
                <a:solidFill>
                  <a:schemeClr val="dk2"/>
                </a:solidFill>
              </a:rPr>
              <a:t>	N-gram</a:t>
            </a:r>
          </a:p>
          <a:p>
            <a:pPr algn="l" rtl="0" lvl="0" marR="0" indent="-5080" marL="68580">
              <a:lnSpc>
                <a:spcPct val="150000"/>
              </a:lnSpc>
              <a:spcBef>
                <a:spcPts val="3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1) Gather a set of patterns</a:t>
            </a:r>
          </a:p>
          <a:p>
            <a:pPr algn="l" rtl="0" lvl="0" marR="0" indent="-5080" marL="68580">
              <a:lnSpc>
                <a:spcPct val="150000"/>
              </a:lnSpc>
              <a:spcBef>
                <a:spcPts val="3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2) derive a vector representation for each candidate tuple</a:t>
            </a:r>
          </a:p>
          <a:p>
            <a:pPr algn="l" rtl="0" lvl="0" marR="0" indent="-5080" marL="68580">
              <a:lnSpc>
                <a:spcPct val="150000"/>
              </a:lnSpc>
              <a:spcBef>
                <a:spcPts val="3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3) Based on a training set of labelled tuples, a learning algorithm finally determines which candidate tuples should be accepted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